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79" r:id="rId5"/>
    <p:sldId id="305" r:id="rId6"/>
    <p:sldId id="278" r:id="rId7"/>
    <p:sldId id="307" r:id="rId8"/>
    <p:sldId id="311" r:id="rId9"/>
    <p:sldId id="313" r:id="rId10"/>
    <p:sldId id="259" r:id="rId11"/>
    <p:sldId id="298" r:id="rId12"/>
    <p:sldId id="292" r:id="rId13"/>
    <p:sldId id="312" r:id="rId14"/>
    <p:sldId id="287" r:id="rId15"/>
    <p:sldId id="308" r:id="rId16"/>
    <p:sldId id="309" r:id="rId17"/>
    <p:sldId id="269" r:id="rId18"/>
    <p:sldId id="272" r:id="rId19"/>
    <p:sldId id="314" r:id="rId20"/>
    <p:sldId id="268" r:id="rId21"/>
    <p:sldId id="257" r:id="rId22"/>
    <p:sldId id="300" r:id="rId23"/>
    <p:sldId id="291" r:id="rId24"/>
    <p:sldId id="306" r:id="rId25"/>
    <p:sldId id="301" r:id="rId26"/>
    <p:sldId id="293" r:id="rId27"/>
    <p:sldId id="310" r:id="rId28"/>
    <p:sldId id="302" r:id="rId29"/>
    <p:sldId id="295" r:id="rId30"/>
    <p:sldId id="271" r:id="rId31"/>
    <p:sldId id="288" r:id="rId32"/>
    <p:sldId id="275" r:id="rId33"/>
    <p:sldId id="273" r:id="rId34"/>
    <p:sldId id="270" r:id="rId35"/>
    <p:sldId id="303" r:id="rId36"/>
    <p:sldId id="276" r:id="rId37"/>
    <p:sldId id="297" r:id="rId38"/>
    <p:sldId id="31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41974-F9D4-4A21-9D9C-5FD8F4ACC320}" v="129" dt="2023-08-31T13:34:07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9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7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0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0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0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6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6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8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3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26271&amp;picture=laser-ta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de/foto/go-kart-go-kart-strecke-kart-kart-fahren-236974/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flickr.com/photos/beleaveme/4925246564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69256&amp;picture=dodgeball-mld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7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Video 45" descr="Neon Pink Question Mark">
            <a:extLst>
              <a:ext uri="{FF2B5EF4-FFF2-40B4-BE49-F238E27FC236}">
                <a16:creationId xmlns:a16="http://schemas.microsoft.com/office/drawing/2014/main" id="{57E65E4E-6D25-721E-B117-64B17D7B4B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3" y="-22"/>
            <a:ext cx="12191977" cy="6858022"/>
          </a:xfrm>
          <a:prstGeom prst="rect">
            <a:avLst/>
          </a:prstGeom>
        </p:spPr>
      </p:pic>
      <p:sp>
        <p:nvSpPr>
          <p:cNvPr id="47" name="Rectangle 4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19" y="954552"/>
            <a:ext cx="4814654" cy="1204187"/>
          </a:xfrm>
        </p:spPr>
        <p:txBody>
          <a:bodyPr anchor="t">
            <a:normAutofit/>
          </a:bodyPr>
          <a:lstStyle/>
          <a:p>
            <a:pPr algn="l"/>
            <a:r>
              <a:rPr lang="en-US" sz="8000" u="sng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Calibri Light"/>
              </a:rPr>
              <a:t>THIS OR THAT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ABA4C-3A23-655E-A9F8-B7F4801E8F7D}"/>
              </a:ext>
            </a:extLst>
          </p:cNvPr>
          <p:cNvSpPr txBox="1"/>
          <p:nvPr/>
        </p:nvSpPr>
        <p:spPr>
          <a:xfrm>
            <a:off x="7654565" y="5177035"/>
            <a:ext cx="39026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0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j-ea"/>
                <a:cs typeface="Calibri Light"/>
              </a:rPr>
              <a:t>THIS OR THAT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054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497758" y="27723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SPOTIFY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775034" y="20735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APPLE MUSIC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2723AB-4CAB-3C19-A04E-A101788F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0" y="1701800"/>
            <a:ext cx="5360206" cy="28141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FED85-152F-E15A-1172-127CD75E8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26" y="1589087"/>
            <a:ext cx="5403614" cy="30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6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CROCS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YEEZY SLIDES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167A8-22C3-51D8-905C-E88AF767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" y="992717"/>
            <a:ext cx="4851400" cy="3638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851882-7A14-550A-CA66-278A20CC0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65" y="855134"/>
            <a:ext cx="3793067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7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AIR PODS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EARPHONES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A362E-E4E3-D6E3-8177-4C6D3229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2" y="876300"/>
            <a:ext cx="5105400" cy="51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966A46-FA3D-7076-75AC-A733BB84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96" y="1350433"/>
            <a:ext cx="4157133" cy="41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5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WATER PARK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AMUSEMENT 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C590A9-A80F-B8AF-4618-7BDF58311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0806"/>
            <a:ext cx="6248400" cy="3514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D6FA76-8795-62C4-C2B3-292E30AC3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7" y="1632742"/>
            <a:ext cx="5664200" cy="38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OUTDOORS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INDOORS</a:t>
            </a:r>
          </a:p>
        </p:txBody>
      </p:sp>
      <p:pic>
        <p:nvPicPr>
          <p:cNvPr id="6" name="Picture 8" descr="Woman hiking in the forest">
            <a:extLst>
              <a:ext uri="{FF2B5EF4-FFF2-40B4-BE49-F238E27FC236}">
                <a16:creationId xmlns:a16="http://schemas.microsoft.com/office/drawing/2014/main" id="{41C60E6D-FA19-B348-40D7-398967C9C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74" y="1027472"/>
            <a:ext cx="5127521" cy="5368410"/>
          </a:xfrm>
          <a:prstGeom prst="rect">
            <a:avLst/>
          </a:prstGeom>
        </p:spPr>
      </p:pic>
      <p:pic>
        <p:nvPicPr>
          <p:cNvPr id="10244" name="Picture 4" descr="Vector Illustration Young Gamer Sit In Front Of A Screen And Playing Video  Game Wearing Headphone Stock Illustration - Download Image Now - iStock">
            <a:extLst>
              <a:ext uri="{FF2B5EF4-FFF2-40B4-BE49-F238E27FC236}">
                <a16:creationId xmlns:a16="http://schemas.microsoft.com/office/drawing/2014/main" id="{73F5C719-F511-C851-2C1B-035CB50C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29" y="1182102"/>
            <a:ext cx="5829300" cy="521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76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902044" y="84156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FISHING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43576-DC08-695E-E804-90740EBCF919}"/>
              </a:ext>
            </a:extLst>
          </p:cNvPr>
          <p:cNvSpPr txBox="1"/>
          <p:nvPr/>
        </p:nvSpPr>
        <p:spPr>
          <a:xfrm>
            <a:off x="8029994" y="84156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BINGE WATCH NETFLIX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AA309-7BDC-507F-AE0F-DDD8EB007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85" y="1681842"/>
            <a:ext cx="5846115" cy="3288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A8471-6AFC-609B-0DAE-7C0EEE33A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335" y="1681842"/>
            <a:ext cx="5276368" cy="328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6A32-1503-884F-C3EB-2A03CC6A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9" y="1642005"/>
            <a:ext cx="11241617" cy="28527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eorgia Pro" panose="02040502050405020303" pitchFamily="18" charset="0"/>
              </a:rPr>
              <a:t>Calisthenics is a form of exercise that uses a person's body weight and requires little to no equipment.</a:t>
            </a:r>
          </a:p>
        </p:txBody>
      </p:sp>
    </p:spTree>
    <p:extLst>
      <p:ext uri="{BB962C8B-B14F-4D97-AF65-F5344CB8AC3E}">
        <p14:creationId xmlns:p14="http://schemas.microsoft.com/office/powerpoint/2010/main" val="86776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92B17-F8D2-73C4-5C1D-264BA82CB56D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CALSTENICS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D98FB-6EE5-6233-CE78-D3E8B9779A53}"/>
              </a:ext>
            </a:extLst>
          </p:cNvPr>
          <p:cNvSpPr txBox="1"/>
          <p:nvPr/>
        </p:nvSpPr>
        <p:spPr>
          <a:xfrm>
            <a:off x="7818967" y="27684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LIFT WEIGHTS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20" name="Picture 4" descr="3d Strong Man Lifts A Big Metal Barbell Stock Photo - Download Image Now -  Cartoon, Weightlifting, Exercising - iStock">
            <a:extLst>
              <a:ext uri="{FF2B5EF4-FFF2-40B4-BE49-F238E27FC236}">
                <a16:creationId xmlns:a16="http://schemas.microsoft.com/office/drawing/2014/main" id="{707AA5E6-0B9B-E6A0-7E52-0A4FCC0D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206" y="1243764"/>
            <a:ext cx="4370471" cy="43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BC3B1-44B9-B728-8C77-BA46A3D9B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14"/>
          <a:stretch/>
        </p:blipFill>
        <p:spPr>
          <a:xfrm>
            <a:off x="173133" y="1498600"/>
            <a:ext cx="6642931" cy="41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9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D5412-E484-FC8A-3BF9-A3FEE33C8AB6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LION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99C29-DEBC-F6B4-A6BB-163F0E85A10B}"/>
              </a:ext>
            </a:extLst>
          </p:cNvPr>
          <p:cNvSpPr txBox="1"/>
          <p:nvPr/>
        </p:nvSpPr>
        <p:spPr>
          <a:xfrm>
            <a:off x="7521760" y="134668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TIGER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Lion Wallpapers: Free HD Download [500+ HQ] | Unsplash">
            <a:extLst>
              <a:ext uri="{FF2B5EF4-FFF2-40B4-BE49-F238E27FC236}">
                <a16:creationId xmlns:a16="http://schemas.microsoft.com/office/drawing/2014/main" id="{C7785A0F-FCB4-7F45-E7F4-D7BB314B5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5" y="797716"/>
            <a:ext cx="4265833" cy="50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4554AF-DB7A-B07F-DF48-264B7164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33" y="797716"/>
            <a:ext cx="6096000" cy="50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3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D5412-E484-FC8A-3BF9-A3FEE33C8AB6}"/>
              </a:ext>
            </a:extLst>
          </p:cNvPr>
          <p:cNvSpPr txBox="1"/>
          <p:nvPr/>
        </p:nvSpPr>
        <p:spPr>
          <a:xfrm>
            <a:off x="1300316" y="7955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PET RABBIT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99C29-DEBC-F6B4-A6BB-163F0E85A10B}"/>
              </a:ext>
            </a:extLst>
          </p:cNvPr>
          <p:cNvSpPr txBox="1"/>
          <p:nvPr/>
        </p:nvSpPr>
        <p:spPr>
          <a:xfrm>
            <a:off x="7521760" y="134668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PET HAMSTER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71450-BDB0-60B8-61D0-30F423D36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3"/>
          <a:stretch/>
        </p:blipFill>
        <p:spPr>
          <a:xfrm>
            <a:off x="677332" y="1168400"/>
            <a:ext cx="4694767" cy="388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3C3F50-EB2B-6A07-9468-282E9B4C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297" y="880533"/>
            <a:ext cx="5954779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5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silhouette of a person holding an object&#10;&#10;Description automatically generated">
            <a:extLst>
              <a:ext uri="{FF2B5EF4-FFF2-40B4-BE49-F238E27FC236}">
                <a16:creationId xmlns:a16="http://schemas.microsoft.com/office/drawing/2014/main" id="{A0F777B0-74F0-EB39-C1D9-0C5A6E170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150" r="10455" b="-1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22" name="Rectangle 2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11782" y="685800"/>
            <a:ext cx="4994335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BDDE-A84E-8D50-C0BE-BDE6710A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736" y="1039464"/>
            <a:ext cx="4495482" cy="4779061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2400" u="sng">
                <a:latin typeface="Georgia Pro" panose="02040502050405020303" pitchFamily="18" charset="0"/>
              </a:rPr>
              <a:t>RULES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Georgia Pro" panose="02040502050405020303" pitchFamily="18" charset="0"/>
              </a:rPr>
              <a:t>LOCATE AREA 1 AND AREA 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Georgia Pro" panose="02040502050405020303" pitchFamily="18" charset="0"/>
              </a:rPr>
              <a:t>THE PICTURE ON THE LEFT WILL REPRESENT AREA 1 AND THE PICTURE ON THE RIGHT WILL REPRESENT AREA 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Georgia Pro" panose="02040502050405020303" pitchFamily="18" charset="0"/>
              </a:rPr>
              <a:t>ON THE INSTRUCTOR'S DIRECTIVE GO TO THE RESPECTIVE AREA BASED ON THE CONCEPT YOU PREFER THE </a:t>
            </a:r>
            <a:r>
              <a:rPr lang="en-US" sz="2000" b="1" u="sng">
                <a:latin typeface="Georgia Pro" panose="02040502050405020303" pitchFamily="18" charset="0"/>
              </a:rPr>
              <a:t>MOST</a:t>
            </a:r>
            <a:r>
              <a:rPr lang="en-US" sz="2000">
                <a:latin typeface="Georgia Pro" panose="02040502050405020303" pitchFamily="18" charset="0"/>
              </a:rPr>
              <a:t> </a:t>
            </a:r>
            <a:r>
              <a:rPr lang="en-US" sz="1600">
                <a:latin typeface="Georgia Pro" panose="02040502050405020303" pitchFamily="18" charset="0"/>
              </a:rPr>
              <a:t>(YOU CAN ONLY CHOOSE ONE)</a:t>
            </a:r>
            <a:r>
              <a:rPr lang="en-US" sz="2000">
                <a:latin typeface="Georgia Pro" panose="02040502050405020303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Georgia Pro" panose="02040502050405020303" pitchFamily="18" charset="0"/>
              </a:rPr>
              <a:t>YOU HAVE 5 SECONDS TO GET TO EACH AREA WHEN THE SLIDE CHANGES.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FF4E0-C4CD-EC43-FC3E-0EF9C8C03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2498" r="32498"/>
          <a:stretch/>
        </p:blipFill>
        <p:spPr>
          <a:xfrm>
            <a:off x="8606117" y="685796"/>
            <a:ext cx="2905400" cy="548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0F96C5-5EC9-6D4D-7AF7-B9F294F8A221}"/>
              </a:ext>
            </a:extLst>
          </p:cNvPr>
          <p:cNvSpPr txBox="1"/>
          <p:nvPr/>
        </p:nvSpPr>
        <p:spPr>
          <a:xfrm>
            <a:off x="680483" y="226243"/>
            <a:ext cx="26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LASER TAG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312DE-A5FC-17E9-0B0D-E486AAF554F6}"/>
              </a:ext>
            </a:extLst>
          </p:cNvPr>
          <p:cNvSpPr txBox="1"/>
          <p:nvPr/>
        </p:nvSpPr>
        <p:spPr>
          <a:xfrm>
            <a:off x="8616143" y="278933"/>
            <a:ext cx="26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GO KARTS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B4EAF1-BC7A-15A0-C3E0-AB77EFFDE8B9}"/>
              </a:ext>
            </a:extLst>
          </p:cNvPr>
          <p:cNvSpPr txBox="1"/>
          <p:nvPr/>
        </p:nvSpPr>
        <p:spPr>
          <a:xfrm>
            <a:off x="4772410" y="130921"/>
            <a:ext cx="264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TEST RUN</a:t>
            </a:r>
          </a:p>
        </p:txBody>
      </p:sp>
    </p:spTree>
    <p:extLst>
      <p:ext uri="{BB962C8B-B14F-4D97-AF65-F5344CB8AC3E}">
        <p14:creationId xmlns:p14="http://schemas.microsoft.com/office/powerpoint/2010/main" val="42423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150901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CALL OF DUTY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28720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POKEMON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7470EE-3E11-C3BE-789E-5430E539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4" y="1278466"/>
            <a:ext cx="4580466" cy="4580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823E20-3432-E148-53E7-81419C7C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089" y="2032001"/>
            <a:ext cx="6657443" cy="24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3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150901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dirty="0">
                <a:latin typeface="Georgia Pro"/>
                <a:cs typeface="Calibri" panose="020F0502020204030204"/>
              </a:rPr>
              <a:t>FERRARI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28720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dirty="0">
                <a:latin typeface="Georgia Pro"/>
                <a:cs typeface="Calibri" panose="020F0502020204030204"/>
              </a:rPr>
              <a:t>LAMBORGHINI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A0621C-1848-3D99-1F37-355DE20F8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375" r="90000">
                        <a14:foregroundMark x1="9583" y1="35185" x2="9375" y2="49167"/>
                        <a14:foregroundMark x1="9375" y1="49167" x2="10417" y2="52963"/>
                        <a14:foregroundMark x1="52969" y1="63148" x2="52656" y2="66667"/>
                        <a14:foregroundMark x1="89896" y1="70648" x2="89896" y2="72685"/>
                        <a14:foregroundMark x1="32969" y1="26481" x2="43750" y2="23611"/>
                        <a14:foregroundMark x1="43750" y1="23611" x2="45260" y2="23611"/>
                        <a14:foregroundMark x1="49219" y1="24074" x2="52812" y2="24259"/>
                        <a14:foregroundMark x1="38229" y1="23426" x2="30677" y2="26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00" y="1241399"/>
            <a:ext cx="6102633" cy="392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580F0-7899-FA9A-DC3B-100D1B07C8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9667" y1="28667" x2="38067" y2="40800"/>
                        <a14:backgroundMark x1="82000" y1="24400" x2="83533" y2="57467"/>
                        <a14:backgroundMark x1="49533" y1="31467" x2="53267" y2="27867"/>
                      </a14:backgroundRemoval>
                    </a14:imgEffect>
                  </a14:imgLayer>
                </a14:imgProps>
              </a:ext>
            </a:extLst>
          </a:blip>
          <a:srcRect l="28371" t="15213" r="18508" b="19454"/>
          <a:stretch/>
        </p:blipFill>
        <p:spPr>
          <a:xfrm>
            <a:off x="6189133" y="1430794"/>
            <a:ext cx="5763920" cy="35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36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91843" y="90429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FRIES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NACHOS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BFE293-9DB3-DA30-7F7B-2F935747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75" y="1047750"/>
            <a:ext cx="4762500" cy="476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D79EE-E85E-E023-9EEC-20BDBB5A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08" y="1047750"/>
            <a:ext cx="5452425" cy="46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52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GATORADE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POWERADE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9BD9D-7077-1BCD-634F-90E26A06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9" y="1008377"/>
            <a:ext cx="5359227" cy="5359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5DD43D-4998-2D40-7AB8-E8158CC2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604" y="1024075"/>
            <a:ext cx="5096670" cy="50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61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APPLE JUICE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ORANGE JUICE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C19F92-99CD-3019-2B44-A1F4F1A7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24" y="1305612"/>
            <a:ext cx="4246775" cy="4246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BAB537-030B-A41E-8893-6B87F13C7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245" y="1029485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93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PANDA EXPRESS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WING STOP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33CD53-FE26-728F-353F-71C5BB32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188" y="1471366"/>
            <a:ext cx="3468279" cy="3468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C7DBF1-1D4A-CEDC-3315-400D46CE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18" y="87747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0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-200950" y="3739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CINNABON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736061" y="222272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GREAT AMERICAN COOKIE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880167-3C4C-9D12-5C71-664B1B05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285"/>
            <a:ext cx="5938592" cy="4841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C29FD-6A8D-1508-5C24-66ACC7E4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061" y="-571109"/>
            <a:ext cx="3810000" cy="381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CF348D-9848-D672-CBCA-76BF43E33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641" y="1954905"/>
            <a:ext cx="6087359" cy="405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8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051124" y="114569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KIWI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PINEAPPLE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1CD62-4394-E9CF-4A57-759D2928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55" y="722280"/>
            <a:ext cx="5295900" cy="481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58255E-BD32-0BB6-1DE6-75AE9FEE4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598" y="1103672"/>
            <a:ext cx="4428733" cy="44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4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GRAPEFRUIT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49298" y="149488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ORANGE</a:t>
            </a:r>
          </a:p>
        </p:txBody>
      </p:sp>
      <p:pic>
        <p:nvPicPr>
          <p:cNvPr id="26626" name="Picture 2" descr="The Surprising Origins of the Word Orange">
            <a:extLst>
              <a:ext uri="{FF2B5EF4-FFF2-40B4-BE49-F238E27FC236}">
                <a16:creationId xmlns:a16="http://schemas.microsoft.com/office/drawing/2014/main" id="{A13BA356-EACB-BC18-A126-CC235FA7D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51285"/>
            <a:ext cx="5495630" cy="352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F5B226-04DD-A96F-DE7F-1C3EF628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20" y="598463"/>
            <a:ext cx="5000134" cy="50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75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LUCKY CHARMS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36094" y="170835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CAP’N CRUNCH</a:t>
            </a:r>
          </a:p>
        </p:txBody>
      </p:sp>
      <p:pic>
        <p:nvPicPr>
          <p:cNvPr id="14340" name="Picture 4" descr="Save on Quaker Cap'n Crunch Cereal Crunch Berries Large Size Order Online  Delivery | Stop &amp; Shop">
            <a:extLst>
              <a:ext uri="{FF2B5EF4-FFF2-40B4-BE49-F238E27FC236}">
                <a16:creationId xmlns:a16="http://schemas.microsoft.com/office/drawing/2014/main" id="{0D52D20F-753D-D56B-2778-E487164A6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699" y="711002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3552E1-72E1-E169-26F6-BC72B3568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42" y="669486"/>
            <a:ext cx="3797710" cy="57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964790" y="227371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KICKBALL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36094" y="232286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SOFTBALL</a:t>
            </a:r>
          </a:p>
        </p:txBody>
      </p:sp>
      <p:pic>
        <p:nvPicPr>
          <p:cNvPr id="3" name="Picture 2" descr="Baseball mitt, ball and bat">
            <a:extLst>
              <a:ext uri="{FF2B5EF4-FFF2-40B4-BE49-F238E27FC236}">
                <a16:creationId xmlns:a16="http://schemas.microsoft.com/office/drawing/2014/main" id="{2EBF6C8E-3DAC-E182-F635-BFEBE2EA6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1347728"/>
            <a:ext cx="5514182" cy="3650992"/>
          </a:xfrm>
          <a:prstGeom prst="rect">
            <a:avLst/>
          </a:prstGeom>
        </p:spPr>
      </p:pic>
      <p:pic>
        <p:nvPicPr>
          <p:cNvPr id="14" name="Picture 13" descr="A red ball on grass&#10;&#10;Description automatically generated">
            <a:extLst>
              <a:ext uri="{FF2B5EF4-FFF2-40B4-BE49-F238E27FC236}">
                <a16:creationId xmlns:a16="http://schemas.microsoft.com/office/drawing/2014/main" id="{0CDAC7E1-304C-65FA-5420-08977C3C9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3439" y="1347728"/>
            <a:ext cx="5438987" cy="40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54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VANILLA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STRAWBERRY</a:t>
            </a:r>
          </a:p>
        </p:txBody>
      </p:sp>
      <p:pic>
        <p:nvPicPr>
          <p:cNvPr id="18434" name="Picture 2" descr="Fake Single Scoop Vanilla Ice Cream on Sugar Cone">
            <a:extLst>
              <a:ext uri="{FF2B5EF4-FFF2-40B4-BE49-F238E27FC236}">
                <a16:creationId xmlns:a16="http://schemas.microsoft.com/office/drawing/2014/main" id="{27EF2BC1-66CD-603F-0D47-DE7CF00BD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3" y="1283368"/>
            <a:ext cx="4018547" cy="401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9C4212-B521-E4DE-6154-21373CE49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5" b="97631" l="10000" r="90000">
                        <a14:foregroundMark x1="53833" y1="91847" x2="52000" y2="976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582" y="294049"/>
            <a:ext cx="4753183" cy="568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54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4131295" y="79665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M&amp;M’s</a:t>
            </a:r>
          </a:p>
        </p:txBody>
      </p:sp>
      <p:pic>
        <p:nvPicPr>
          <p:cNvPr id="19458" name="Picture 2" descr="Do you know what individual M&amp;M's candies are called? | NewsNation">
            <a:extLst>
              <a:ext uri="{FF2B5EF4-FFF2-40B4-BE49-F238E27FC236}">
                <a16:creationId xmlns:a16="http://schemas.microsoft.com/office/drawing/2014/main" id="{13243B45-7649-2FD0-4B31-9B56AA3EB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6" y="1762626"/>
            <a:ext cx="5924884" cy="333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mazon.com : M&amp;M's Chocolate Candies, Peanut, 1.74-Ounce Bags (Pack of 48)  : Candy And Chocolate : Everything Else">
            <a:extLst>
              <a:ext uri="{FF2B5EF4-FFF2-40B4-BE49-F238E27FC236}">
                <a16:creationId xmlns:a16="http://schemas.microsoft.com/office/drawing/2014/main" id="{4280D4A0-E131-5338-C5FE-B46FA0787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87" y="2250155"/>
            <a:ext cx="5140910" cy="2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835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REGULAR HERSHEYS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COOKIES N CREME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6FD9D-EFE8-F6AD-20DD-0600CFEA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3" y="1012566"/>
            <a:ext cx="4832867" cy="483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769F2-59D5-5074-2293-FEB4D699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29" y="919928"/>
            <a:ext cx="4925505" cy="49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54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317078" y="116758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KIT KAT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TWIX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68443-5956-2AD5-9644-30E6C9A4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" y="869762"/>
            <a:ext cx="4432816" cy="4432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C3F9E7-ED70-C7F2-54B1-E433B80D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08" y="869762"/>
            <a:ext cx="4432816" cy="44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91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JOLLY RANCHER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LIFESAVER GUMMIES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74B3C8-CF59-BCFC-A8B4-3265E91B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8" y="663544"/>
            <a:ext cx="5530912" cy="5530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E634A9-EE2E-CF4F-D5BE-91DF2ABE4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94" y="845659"/>
            <a:ext cx="5014918" cy="501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18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A70E-B1C4-C5E8-C4CD-0F06ADFA9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971" y="993300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gency FB" panose="020B0503020202020204" pitchFamily="34" charset="0"/>
              </a:rPr>
              <a:t>GO TO CENTER COURT AND SIT DOWN.</a:t>
            </a:r>
          </a:p>
        </p:txBody>
      </p:sp>
    </p:spTree>
    <p:extLst>
      <p:ext uri="{BB962C8B-B14F-4D97-AF65-F5344CB8AC3E}">
        <p14:creationId xmlns:p14="http://schemas.microsoft.com/office/powerpoint/2010/main" val="656575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62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3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313" fill="hold">
                                          <p:stCondLst>
                                            <p:cond delay="31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313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313" fill="hold">
                                          <p:stCondLst>
                                            <p:cond delay="9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964790" y="227371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DODGEBALL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36094" y="232286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KICKBALL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pic>
        <p:nvPicPr>
          <p:cNvPr id="4" name="Picture 3" descr="A black and white sign with a person holding a ball&#10;&#10;Description automatically generated">
            <a:extLst>
              <a:ext uri="{FF2B5EF4-FFF2-40B4-BE49-F238E27FC236}">
                <a16:creationId xmlns:a16="http://schemas.microsoft.com/office/drawing/2014/main" id="{1DC15F3A-30A2-74E2-2DFD-ADEE6249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4790" y="1041400"/>
            <a:ext cx="4099560" cy="40995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81BA90-E1DB-2C19-1167-4083095DF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15" y="833904"/>
            <a:ext cx="5438103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964790" y="227371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RED LIGHT GREEN LIGHT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36094" y="232286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SHARKS + MINNOWS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AC965-9668-1216-1C59-F11F2CF1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833" y="2036234"/>
            <a:ext cx="571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85AD4-4851-8D17-A648-F282F5FA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3" y="996949"/>
            <a:ext cx="3212063" cy="48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964790" y="227371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ULTIMATE FRISBEE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36094" y="232286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 Pro"/>
                <a:cs typeface="Calibri" panose="020F0502020204030204"/>
              </a:rPr>
              <a:t>LACROSSE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5B591-09C2-8D81-DB8C-607BE3C0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29" y="1256770"/>
            <a:ext cx="3979033" cy="3450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BEC555-4A0B-6CBA-30AF-6C541F8A8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017" y="1127125"/>
            <a:ext cx="58293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SOCCER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BASKETBALL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1B7DF-FA62-A3C5-660C-8E5EB6A1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57" y="1339236"/>
            <a:ext cx="5336910" cy="3495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F194C3-288E-638C-C84E-D282B52E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08" y="1339236"/>
            <a:ext cx="5663342" cy="34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2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83821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TEXT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CALL (TALK)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ext Enable Your Office Landline Phone Number">
            <a:extLst>
              <a:ext uri="{FF2B5EF4-FFF2-40B4-BE49-F238E27FC236}">
                <a16:creationId xmlns:a16="http://schemas.microsoft.com/office/drawing/2014/main" id="{C02D2F95-DBBA-356F-71A6-FEB9DB456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54" y="1238249"/>
            <a:ext cx="3863139" cy="386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mium Vector | Phone call icon isolated on white background telephone  symbol vector illustration">
            <a:extLst>
              <a:ext uri="{FF2B5EF4-FFF2-40B4-BE49-F238E27FC236}">
                <a16:creationId xmlns:a16="http://schemas.microsoft.com/office/drawing/2014/main" id="{435A7AC3-F6D1-7F40-A736-DD158088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629" y="1422913"/>
            <a:ext cx="4261449" cy="426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8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497758" y="27723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TUBI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775034" y="20735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DISNEY PLUS+</a:t>
            </a:r>
          </a:p>
        </p:txBody>
      </p:sp>
      <p:pic>
        <p:nvPicPr>
          <p:cNvPr id="8194" name="Picture 2" descr="Win a $200 Gift Card for Tubi TV">
            <a:extLst>
              <a:ext uri="{FF2B5EF4-FFF2-40B4-BE49-F238E27FC236}">
                <a16:creationId xmlns:a16="http://schemas.microsoft.com/office/drawing/2014/main" id="{8E2FA353-3D40-50BA-907E-48D90B4C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1" y="1094819"/>
            <a:ext cx="4443210" cy="444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F1C3C3-2FCC-9106-35B1-935F3118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8600"/>
            <a:ext cx="571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047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412834d-558c-4c65-b217-eae0caaedaf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7481E1DCCBB043A7E4880321167946" ma:contentTypeVersion="7" ma:contentTypeDescription="Create a new document." ma:contentTypeScope="" ma:versionID="20916a4356fb234729af2e2a3a7b86a0">
  <xsd:schema xmlns:xsd="http://www.w3.org/2001/XMLSchema" xmlns:xs="http://www.w3.org/2001/XMLSchema" xmlns:p="http://schemas.microsoft.com/office/2006/metadata/properties" xmlns:ns3="c412834d-558c-4c65-b217-eae0caaedaf9" xmlns:ns4="a4657121-eab7-457a-b950-481e5c737d88" targetNamespace="http://schemas.microsoft.com/office/2006/metadata/properties" ma:root="true" ma:fieldsID="38bbac1585e77e12c4f1eb4078040474" ns3:_="" ns4:_="">
    <xsd:import namespace="c412834d-558c-4c65-b217-eae0caaedaf9"/>
    <xsd:import namespace="a4657121-eab7-457a-b950-481e5c737d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2834d-558c-4c65-b217-eae0caaeda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657121-eab7-457a-b950-481e5c737d8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786E6E-A342-4E8A-A8A0-27B4507C3F22}">
  <ds:schemaRefs>
    <ds:schemaRef ds:uri="a4657121-eab7-457a-b950-481e5c737d88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  <ds:schemaRef ds:uri="c412834d-558c-4c65-b217-eae0caaedaf9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A5E8605-6156-4237-BA5B-26F2114EA6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AF6CAA-64EF-42CA-B187-6C53241B3D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12834d-558c-4c65-b217-eae0caaedaf9"/>
    <ds:schemaRef ds:uri="a4657121-eab7-457a-b950-481e5c737d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3245</TotalTime>
  <Words>205</Words>
  <Application>Microsoft Office PowerPoint</Application>
  <PresentationFormat>Widescreen</PresentationFormat>
  <Paragraphs>73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Agency FB</vt:lpstr>
      <vt:lpstr>Arial</vt:lpstr>
      <vt:lpstr>Calibri</vt:lpstr>
      <vt:lpstr>Calibri Light</vt:lpstr>
      <vt:lpstr>Georgia Pro</vt:lpstr>
      <vt:lpstr>Wingdings</vt:lpstr>
      <vt:lpstr>1_office theme</vt:lpstr>
      <vt:lpstr>THIS OR THAT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Calisthenics is a form of exercise that uses a person's body weight and requires little to no equipment.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 TO CENTER COURT AND SIT DOWN.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TO KNOW EACH OTHER</dc:title>
  <dc:creator>Katie Hunt</dc:creator>
  <cp:lastModifiedBy>Katie Hunt</cp:lastModifiedBy>
  <cp:revision>3</cp:revision>
  <dcterms:created xsi:type="dcterms:W3CDTF">2023-07-28T16:40:40Z</dcterms:created>
  <dcterms:modified xsi:type="dcterms:W3CDTF">2023-09-13T11:56:58Z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0x010100537481E1DCCBB043A7E4880321167946</vt:lpwstr>
  </property>
</Properties>
</file>